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609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016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2496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45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5744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8925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6966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06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930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555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1010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68973-5DF4-48E4-9345-E6CFFFFCDD82}" type="datetimeFigureOut">
              <a:rPr lang="ko-KR" altLang="en-US" smtClean="0"/>
              <a:t>2019-02-11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BFB33-36C7-4AAF-AEA5-705BE28721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49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6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8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62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91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</TotalTime>
  <Words>0</Words>
  <Application>Microsoft Office PowerPoint</Application>
  <PresentationFormat>화면 슬라이드 쇼(4:3)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worshipmusickr@gmail.com</dc:creator>
  <cp:lastModifiedBy>worshipmusickr@gmail.com</cp:lastModifiedBy>
  <cp:revision>11</cp:revision>
  <dcterms:created xsi:type="dcterms:W3CDTF">2019-01-25T04:28:22Z</dcterms:created>
  <dcterms:modified xsi:type="dcterms:W3CDTF">2019-02-11T05:30:49Z</dcterms:modified>
</cp:coreProperties>
</file>