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71" r:id="rId9"/>
    <p:sldId id="266" r:id="rId10"/>
    <p:sldId id="272" r:id="rId11"/>
    <p:sldId id="269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4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1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7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7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0</Words>
  <Application>Microsoft Office PowerPoint</Application>
  <PresentationFormat>화면 슬라이드 쇼(4:3)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12</cp:revision>
  <dcterms:created xsi:type="dcterms:W3CDTF">2019-01-25T04:28:22Z</dcterms:created>
  <dcterms:modified xsi:type="dcterms:W3CDTF">2019-02-14T05:05:35Z</dcterms:modified>
</cp:coreProperties>
</file>