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4" y="180304"/>
            <a:ext cx="9167044" cy="64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21</cp:revision>
  <dcterms:created xsi:type="dcterms:W3CDTF">2019-01-25T04:28:22Z</dcterms:created>
  <dcterms:modified xsi:type="dcterms:W3CDTF">2019-02-14T02:27:39Z</dcterms:modified>
</cp:coreProperties>
</file>