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4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609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0160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249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2457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574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8925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96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406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9301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55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2019-02-13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101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68973-5DF4-48E4-9345-E6CFFFFCDD82}" type="datetimeFigureOut">
              <a:rPr lang="ko-KR" altLang="en-US" smtClean="0"/>
              <a:t>2019-02-13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449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4545" cy="646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0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8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2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2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1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4545" cy="646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4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7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338</TotalTime>
  <Words>0</Words>
  <Application>Microsoft Office PowerPoint</Application>
  <PresentationFormat>화면 슬라이드 쇼(4:3)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2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worshipmusickr@gmail.com</dc:creator>
  <cp:lastModifiedBy>worshipmusickr@gmail.com</cp:lastModifiedBy>
  <cp:revision>19</cp:revision>
  <dcterms:created xsi:type="dcterms:W3CDTF">2019-01-25T04:28:22Z</dcterms:created>
  <dcterms:modified xsi:type="dcterms:W3CDTF">2019-02-13T07:15:04Z</dcterms:modified>
</cp:coreProperties>
</file>