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6094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0160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2496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2457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5744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8925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6966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4066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9301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555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1010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68973-5DF4-48E4-9345-E6CFFFFCDD82}" type="datetimeFigureOut">
              <a:rPr lang="ko-KR" altLang="en-US" smtClean="0"/>
              <a:t>2019-02-11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4498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7" y="193183"/>
            <a:ext cx="9144545" cy="646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60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7" y="193183"/>
            <a:ext cx="9148827" cy="646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38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7" y="193183"/>
            <a:ext cx="9148827" cy="646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62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7" y="193183"/>
            <a:ext cx="9148827" cy="646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91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7" y="193183"/>
            <a:ext cx="9148827" cy="646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34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7" y="193183"/>
            <a:ext cx="9148827" cy="646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63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7" y="193183"/>
            <a:ext cx="9148827" cy="646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57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258</TotalTime>
  <Words>0</Words>
  <Application>Microsoft Office PowerPoint</Application>
  <PresentationFormat>화면 슬라이드 쇼(4:3)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2" baseType="lpstr"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worshipmusickr@gmail.com</dc:creator>
  <cp:lastModifiedBy>worshipmusickr@gmail.com</cp:lastModifiedBy>
  <cp:revision>13</cp:revision>
  <dcterms:created xsi:type="dcterms:W3CDTF">2019-01-25T04:28:22Z</dcterms:created>
  <dcterms:modified xsi:type="dcterms:W3CDTF">2019-02-11T07:32:40Z</dcterms:modified>
</cp:coreProperties>
</file>