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609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16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2496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245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574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92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96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406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9301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55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101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68973-5DF4-48E4-9345-E6CFFFFCDD82}" type="datetimeFigureOut">
              <a:rPr lang="ko-KR" altLang="en-US" smtClean="0"/>
              <a:t>2019-01-29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BFB33-36C7-4AAF-AEA5-705BE28721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449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6595"/>
            <a:ext cx="9139719" cy="646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0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6595"/>
            <a:ext cx="9139719" cy="646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87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2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1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8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7" y="193183"/>
            <a:ext cx="9144545" cy="646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12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0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6"/>
            <a:ext cx="9144000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0</Words>
  <Application>Microsoft Office PowerPoint</Application>
  <PresentationFormat>화면 슬라이드 쇼(4:3)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worshipmusickr@gmail.com</dc:creator>
  <cp:lastModifiedBy>worshipmusickr@gmail.com</cp:lastModifiedBy>
  <cp:revision>4</cp:revision>
  <dcterms:created xsi:type="dcterms:W3CDTF">2019-01-25T04:28:22Z</dcterms:created>
  <dcterms:modified xsi:type="dcterms:W3CDTF">2019-01-29T01:22:10Z</dcterms:modified>
</cp:coreProperties>
</file>